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5" r:id="rId4"/>
    <p:sldId id="261" r:id="rId5"/>
    <p:sldId id="258" r:id="rId6"/>
    <p:sldId id="259" r:id="rId7"/>
    <p:sldId id="262" r:id="rId8"/>
    <p:sldId id="264" r:id="rId9"/>
    <p:sldId id="266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41A0648-BC3F-4DDA-B717-A90028369DF4}" type="datetimeFigureOut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B793763-5CEF-4138-8610-02E29ACE196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848600" cy="1927225"/>
          </a:xfrm>
        </p:spPr>
        <p:txBody>
          <a:bodyPr/>
          <a:lstStyle/>
          <a:p>
            <a:r>
              <a:rPr lang="en-US" dirty="0" smtClean="0"/>
              <a:t>The Color Red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Matt Hall</a:t>
            </a:r>
          </a:p>
          <a:p>
            <a:r>
              <a:rPr lang="en-US" dirty="0" smtClean="0"/>
              <a:t>WDV151</a:t>
            </a:r>
          </a:p>
          <a:p>
            <a:r>
              <a:rPr lang="en-US" dirty="0" smtClean="0"/>
              <a:t>02/10/2016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657600"/>
            <a:ext cx="1914525" cy="2381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954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98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Associations of 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4876800" cy="2971800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800" dirty="0" smtClean="0"/>
              <a:t>Energy </a:t>
            </a:r>
          </a:p>
          <a:p>
            <a:pPr lvl="1"/>
            <a:r>
              <a:rPr lang="en-US" sz="2800" dirty="0" smtClean="0"/>
              <a:t>War </a:t>
            </a:r>
          </a:p>
          <a:p>
            <a:pPr lvl="1"/>
            <a:r>
              <a:rPr lang="en-US" sz="2800" dirty="0" smtClean="0"/>
              <a:t>Danger </a:t>
            </a:r>
          </a:p>
          <a:p>
            <a:pPr lvl="1"/>
            <a:r>
              <a:rPr lang="en-US" sz="2800" dirty="0" smtClean="0"/>
              <a:t>Strength </a:t>
            </a:r>
          </a:p>
          <a:p>
            <a:pPr lvl="1"/>
            <a:r>
              <a:rPr lang="en-US" sz="2800" dirty="0" smtClean="0"/>
              <a:t>Power</a:t>
            </a:r>
          </a:p>
          <a:p>
            <a:pPr lvl="1"/>
            <a:r>
              <a:rPr lang="en-US" sz="2800" dirty="0" smtClean="0"/>
              <a:t>Fall</a:t>
            </a:r>
            <a:endParaRPr lang="en-US" sz="2800" dirty="0"/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62201" y="3962400"/>
            <a:ext cx="2667000" cy="274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905000"/>
            <a:ext cx="4876800" cy="375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44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2870200" cy="2870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Red Represents - </a:t>
            </a:r>
            <a:r>
              <a:rPr lang="en-US" dirty="0"/>
              <a:t>Positive Connotations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905000"/>
            <a:ext cx="4572000" cy="3149600"/>
          </a:xfrm>
        </p:spPr>
        <p:txBody>
          <a:bodyPr/>
          <a:lstStyle/>
          <a:p>
            <a:r>
              <a:rPr lang="en-US" sz="2800" dirty="0"/>
              <a:t>Passion </a:t>
            </a:r>
          </a:p>
          <a:p>
            <a:r>
              <a:rPr lang="en-US" sz="2800" dirty="0"/>
              <a:t>Desire  </a:t>
            </a:r>
          </a:p>
          <a:p>
            <a:r>
              <a:rPr lang="en-US" sz="2800" dirty="0" smtClean="0"/>
              <a:t>Love</a:t>
            </a:r>
          </a:p>
          <a:p>
            <a:r>
              <a:rPr lang="en-US" sz="2800" dirty="0" smtClean="0"/>
              <a:t>Special treatment (aka </a:t>
            </a:r>
            <a:r>
              <a:rPr lang="en-US" dirty="0" smtClean="0"/>
              <a:t>Red Carpet)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4648200"/>
            <a:ext cx="834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Red is a stimulating and attention grabbing color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66730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Red Represents - </a:t>
            </a:r>
            <a:r>
              <a:rPr lang="en-US" dirty="0" smtClean="0"/>
              <a:t>Negative </a:t>
            </a:r>
            <a:r>
              <a:rPr lang="en-US" dirty="0"/>
              <a:t>C</a:t>
            </a:r>
            <a:r>
              <a:rPr lang="en-US" dirty="0" smtClean="0"/>
              <a:t>onnotations</a:t>
            </a:r>
            <a:r>
              <a:rPr lang="en-US" dirty="0"/>
              <a:t>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90800"/>
            <a:ext cx="8229600" cy="4876800"/>
          </a:xfrm>
        </p:spPr>
        <p:txBody>
          <a:bodyPr/>
          <a:lstStyle/>
          <a:p>
            <a:r>
              <a:rPr lang="en-US" sz="2800" dirty="0" smtClean="0"/>
              <a:t>Embarrassment</a:t>
            </a:r>
          </a:p>
          <a:p>
            <a:r>
              <a:rPr lang="en-US" sz="2800" dirty="0" smtClean="0"/>
              <a:t>Anger</a:t>
            </a:r>
          </a:p>
          <a:p>
            <a:r>
              <a:rPr lang="en-US" sz="2800" dirty="0" smtClean="0"/>
              <a:t>Debt</a:t>
            </a:r>
            <a:endParaRPr lang="en-US" sz="2800" dirty="0"/>
          </a:p>
          <a:p>
            <a:r>
              <a:rPr lang="en-US" sz="2800" dirty="0"/>
              <a:t>Red Tape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2098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90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Meaning in US and Other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5975" y="2057399"/>
            <a:ext cx="5076825" cy="1752601"/>
          </a:xfrm>
        </p:spPr>
        <p:txBody>
          <a:bodyPr/>
          <a:lstStyle/>
          <a:p>
            <a:r>
              <a:rPr lang="en-US" dirty="0" smtClean="0"/>
              <a:t>Red means stop in the US (stop signs, stop lights, tail lights)</a:t>
            </a:r>
          </a:p>
          <a:p>
            <a:r>
              <a:rPr lang="en-US" dirty="0" smtClean="0"/>
              <a:t>Red </a:t>
            </a:r>
            <a:r>
              <a:rPr lang="en-US" dirty="0"/>
              <a:t>is the international color for </a:t>
            </a:r>
            <a:r>
              <a:rPr lang="en-US" dirty="0" smtClean="0"/>
              <a:t>stop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29800" y="3181350"/>
            <a:ext cx="2843646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1781175" cy="2571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035" y="3524250"/>
            <a:ext cx="3839765" cy="327660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304799" y="4495799"/>
            <a:ext cx="4923235" cy="2111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Red is also used in warnings and prohibitive signs.  </a:t>
            </a:r>
          </a:p>
          <a:p>
            <a:r>
              <a:rPr lang="en-US" dirty="0" smtClean="0"/>
              <a:t>For example a No Smoking sign or the classic Ghostbusters logo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790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Meaning in US and Other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red </a:t>
            </a:r>
            <a:r>
              <a:rPr lang="en-US" dirty="0"/>
              <a:t>kimono symbolizes </a:t>
            </a:r>
            <a:r>
              <a:rPr lang="en-US" dirty="0" smtClean="0"/>
              <a:t>happiness/good luck in Japan</a:t>
            </a:r>
          </a:p>
          <a:p>
            <a:r>
              <a:rPr lang="en-US" dirty="0"/>
              <a:t>Brides in China, India, and Nepal all wear </a:t>
            </a:r>
            <a:r>
              <a:rPr lang="en-US" dirty="0" smtClean="0"/>
              <a:t>red</a:t>
            </a:r>
            <a:endParaRPr lang="en-US" dirty="0"/>
          </a:p>
          <a:p>
            <a:r>
              <a:rPr lang="en-US" dirty="0" smtClean="0"/>
              <a:t>Approximately </a:t>
            </a:r>
            <a:r>
              <a:rPr lang="en-US" dirty="0"/>
              <a:t>77% of all flags </a:t>
            </a:r>
            <a:r>
              <a:rPr lang="en-US" dirty="0" smtClean="0"/>
              <a:t>include red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0" y="3276600"/>
            <a:ext cx="619760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32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Meaning of Shades - Pink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Romance</a:t>
            </a:r>
          </a:p>
          <a:p>
            <a:r>
              <a:rPr lang="en-US" sz="2800" dirty="0" smtClean="0"/>
              <a:t>Love</a:t>
            </a:r>
          </a:p>
          <a:p>
            <a:r>
              <a:rPr lang="en-US" sz="2800" dirty="0" smtClean="0"/>
              <a:t>Friendship</a:t>
            </a:r>
          </a:p>
          <a:p>
            <a:r>
              <a:rPr lang="en-US" sz="2800" dirty="0" smtClean="0"/>
              <a:t>Feminine qualities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738745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4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Meaning of </a:t>
            </a:r>
            <a:r>
              <a:rPr lang="en-US" dirty="0" smtClean="0"/>
              <a:t>Shades - Burgundy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1762" y="2057400"/>
            <a:ext cx="3265037" cy="4419600"/>
          </a:xfrm>
        </p:spPr>
        <p:txBody>
          <a:bodyPr/>
          <a:lstStyle/>
          <a:p>
            <a:r>
              <a:rPr lang="en-US" dirty="0" smtClean="0"/>
              <a:t>More </a:t>
            </a:r>
            <a:r>
              <a:rPr lang="en-US" dirty="0"/>
              <a:t>sophisticated and serious </a:t>
            </a:r>
            <a:endParaRPr lang="en-US" dirty="0" smtClean="0"/>
          </a:p>
          <a:p>
            <a:r>
              <a:rPr lang="en-US" dirty="0" smtClean="0"/>
              <a:t>Less Energetic</a:t>
            </a:r>
          </a:p>
          <a:p>
            <a:r>
              <a:rPr lang="en-US" dirty="0" smtClean="0"/>
              <a:t>Indicates controlled </a:t>
            </a:r>
            <a:r>
              <a:rPr lang="en-US" dirty="0"/>
              <a:t>p</a:t>
            </a:r>
            <a:r>
              <a:rPr lang="en-US" dirty="0" smtClean="0"/>
              <a:t>ower</a:t>
            </a:r>
          </a:p>
          <a:p>
            <a:r>
              <a:rPr lang="en-US" dirty="0"/>
              <a:t>O</a:t>
            </a:r>
            <a:r>
              <a:rPr lang="en-US" dirty="0" smtClean="0"/>
              <a:t>ften </a:t>
            </a:r>
            <a:r>
              <a:rPr lang="en-US" dirty="0"/>
              <a:t>favored by the wealthy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5421763" cy="301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29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Logos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007139"/>
            <a:ext cx="3086100" cy="14763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592802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698423"/>
            <a:ext cx="2095500" cy="1352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4727"/>
            <a:ext cx="2305050" cy="1981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7" y="4191000"/>
            <a:ext cx="1895475" cy="24098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038600"/>
            <a:ext cx="210502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468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Sayings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 Eye </a:t>
            </a:r>
          </a:p>
          <a:p>
            <a:pPr lvl="1"/>
            <a:r>
              <a:rPr lang="en-US" dirty="0" smtClean="0"/>
              <a:t>A late night flight (red </a:t>
            </a:r>
            <a:r>
              <a:rPr lang="en-US" dirty="0"/>
              <a:t>e</a:t>
            </a:r>
            <a:r>
              <a:rPr lang="en-US" dirty="0" smtClean="0"/>
              <a:t>ye flight)</a:t>
            </a:r>
          </a:p>
          <a:p>
            <a:r>
              <a:rPr lang="en-US" dirty="0" smtClean="0"/>
              <a:t>Seeing red</a:t>
            </a:r>
          </a:p>
          <a:p>
            <a:pPr lvl="1"/>
            <a:r>
              <a:rPr lang="en-US" dirty="0" smtClean="0"/>
              <a:t>Angry / Out of control angry</a:t>
            </a:r>
          </a:p>
          <a:p>
            <a:r>
              <a:rPr lang="en-US" dirty="0" smtClean="0"/>
              <a:t>Being in the red</a:t>
            </a:r>
          </a:p>
          <a:p>
            <a:pPr lvl="1"/>
            <a:r>
              <a:rPr lang="en-US" dirty="0" smtClean="0"/>
              <a:t>Owe money</a:t>
            </a:r>
          </a:p>
          <a:p>
            <a:r>
              <a:rPr lang="en-US" dirty="0" smtClean="0"/>
              <a:t>Caught red handed</a:t>
            </a:r>
          </a:p>
          <a:p>
            <a:pPr lvl="1"/>
            <a:r>
              <a:rPr lang="en-US" dirty="0" smtClean="0"/>
              <a:t>Caught in the act</a:t>
            </a:r>
          </a:p>
          <a:p>
            <a:r>
              <a:rPr lang="en-US" dirty="0" smtClean="0"/>
              <a:t>A Red Herring</a:t>
            </a:r>
          </a:p>
          <a:p>
            <a:pPr lvl="1"/>
            <a:r>
              <a:rPr lang="en-US" dirty="0" smtClean="0"/>
              <a:t>Misdirection</a:t>
            </a:r>
          </a:p>
          <a:p>
            <a:r>
              <a:rPr lang="en-US" dirty="0" smtClean="0"/>
              <a:t>Not worth a red cent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orthless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481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110</TotalTime>
  <Words>207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Clarity</vt:lpstr>
      <vt:lpstr>The Color Red</vt:lpstr>
      <vt:lpstr>General Associations of Red</vt:lpstr>
      <vt:lpstr>Red Represents - Positive Connotations</vt:lpstr>
      <vt:lpstr>Red Represents - Negative Connotations </vt:lpstr>
      <vt:lpstr>Meaning in US and Other Countries</vt:lpstr>
      <vt:lpstr>Meaning in US and Other Countries</vt:lpstr>
      <vt:lpstr>Meaning of Shades - Pink</vt:lpstr>
      <vt:lpstr>Meaning of Shades - Burgundy</vt:lpstr>
      <vt:lpstr>Red Logos</vt:lpstr>
      <vt:lpstr>Sayings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Color Red</dc:title>
  <dc:creator>Matt</dc:creator>
  <cp:lastModifiedBy>Matt</cp:lastModifiedBy>
  <cp:revision>31</cp:revision>
  <dcterms:created xsi:type="dcterms:W3CDTF">2015-02-06T20:39:49Z</dcterms:created>
  <dcterms:modified xsi:type="dcterms:W3CDTF">2015-02-06T22:30:05Z</dcterms:modified>
</cp:coreProperties>
</file>